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22" y="-2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92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655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859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094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057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017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88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053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6480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8840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404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2016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292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364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1252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019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723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2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78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C96F76-8B07-44B2-AB0D-CE0B535C9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123" y="894229"/>
            <a:ext cx="6361475" cy="85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DFD32-EED8-4B38-AF44-CEB038B66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320" y="339602"/>
            <a:ext cx="6273328" cy="91874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3869DD-8F48-4C7F-85C5-284AE92CAA24}"/>
              </a:ext>
            </a:extLst>
          </p:cNvPr>
          <p:cNvSpPr/>
          <p:nvPr userDrawn="1"/>
        </p:nvSpPr>
        <p:spPr>
          <a:xfrm>
            <a:off x="335280" y="7292340"/>
            <a:ext cx="6112400" cy="17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DF46D-F98C-4535-A610-2DD729F80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0818"/>
          <a:stretch/>
        </p:blipFill>
        <p:spPr>
          <a:xfrm>
            <a:off x="485360" y="7384906"/>
            <a:ext cx="6273328" cy="26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5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545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C029D73B-A4E9-4096-BDFB-E4B64A2F3E12}" type="datetimeFigureOut">
              <a:rPr lang="en-MY" smtClean="0"/>
              <a:t>10/7/2021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D9894BD8-9C85-498E-B537-0D2EACA952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126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4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FF04F3-C382-48C9-B2A9-060F040637B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7095" y="706768"/>
            <a:ext cx="6303810" cy="84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7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1A3BBA-CBE2-4A3E-80BD-C983A0AC9798}"/>
              </a:ext>
            </a:extLst>
          </p:cNvPr>
          <p:cNvSpPr txBox="1"/>
          <p:nvPr/>
        </p:nvSpPr>
        <p:spPr>
          <a:xfrm>
            <a:off x="1791924" y="3836728"/>
            <a:ext cx="388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D9F40-D967-42D0-A4AE-65BD0456491B}"/>
              </a:ext>
            </a:extLst>
          </p:cNvPr>
          <p:cNvSpPr txBox="1"/>
          <p:nvPr/>
        </p:nvSpPr>
        <p:spPr>
          <a:xfrm>
            <a:off x="2580106" y="4144505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EDDEB-0372-452B-9D8E-61D1A3DA4377}"/>
              </a:ext>
            </a:extLst>
          </p:cNvPr>
          <p:cNvSpPr txBox="1"/>
          <p:nvPr/>
        </p:nvSpPr>
        <p:spPr>
          <a:xfrm>
            <a:off x="2580106" y="4456899"/>
            <a:ext cx="146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901EDF-66FA-428D-A658-FC1CFE23F1A1}"/>
              </a:ext>
            </a:extLst>
          </p:cNvPr>
          <p:cNvSpPr txBox="1"/>
          <p:nvPr/>
        </p:nvSpPr>
        <p:spPr>
          <a:xfrm>
            <a:off x="3612975" y="4766123"/>
            <a:ext cx="309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B8E84-0FDE-4007-9023-B14F0AACEA27}"/>
              </a:ext>
            </a:extLst>
          </p:cNvPr>
          <p:cNvSpPr txBox="1"/>
          <p:nvPr/>
        </p:nvSpPr>
        <p:spPr>
          <a:xfrm>
            <a:off x="2580106" y="5072393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A4E63-CE01-4CF5-9C96-07BAEEDE27A5}"/>
              </a:ext>
            </a:extLst>
          </p:cNvPr>
          <p:cNvSpPr txBox="1"/>
          <p:nvPr/>
        </p:nvSpPr>
        <p:spPr>
          <a:xfrm>
            <a:off x="2580106" y="5387741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65872-D5F5-4F83-94EF-BCE49F634BBD}"/>
              </a:ext>
            </a:extLst>
          </p:cNvPr>
          <p:cNvSpPr txBox="1"/>
          <p:nvPr/>
        </p:nvSpPr>
        <p:spPr>
          <a:xfrm>
            <a:off x="2580106" y="5696728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D9D97-BE0A-4B3A-AF99-5E4424F10090}"/>
              </a:ext>
            </a:extLst>
          </p:cNvPr>
          <p:cNvSpPr txBox="1"/>
          <p:nvPr/>
        </p:nvSpPr>
        <p:spPr>
          <a:xfrm>
            <a:off x="3612975" y="5998326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2021 - 2023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C4545-04AA-45D2-9DC8-08D519F3722E}"/>
              </a:ext>
            </a:extLst>
          </p:cNvPr>
          <p:cNvSpPr txBox="1"/>
          <p:nvPr/>
        </p:nvSpPr>
        <p:spPr>
          <a:xfrm>
            <a:off x="1293751" y="6779896"/>
            <a:ext cx="4972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751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F22EF-415F-4700-BCA4-3C2228152EFC}"/>
              </a:ext>
            </a:extLst>
          </p:cNvPr>
          <p:cNvSpPr txBox="1"/>
          <p:nvPr/>
        </p:nvSpPr>
        <p:spPr>
          <a:xfrm>
            <a:off x="2511066" y="1192725"/>
            <a:ext cx="258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0409B-3617-4EAC-B16B-30E558833CD5}"/>
              </a:ext>
            </a:extLst>
          </p:cNvPr>
          <p:cNvSpPr txBox="1"/>
          <p:nvPr/>
        </p:nvSpPr>
        <p:spPr>
          <a:xfrm>
            <a:off x="2511066" y="1439521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84D09-6322-4079-B9BA-B233B04EF24D}"/>
              </a:ext>
            </a:extLst>
          </p:cNvPr>
          <p:cNvSpPr txBox="1"/>
          <p:nvPr/>
        </p:nvSpPr>
        <p:spPr>
          <a:xfrm>
            <a:off x="2511066" y="1648212"/>
            <a:ext cx="250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4E5ED-0F0B-4FB1-90AF-064882C2F4DB}"/>
              </a:ext>
            </a:extLst>
          </p:cNvPr>
          <p:cNvSpPr txBox="1"/>
          <p:nvPr/>
        </p:nvSpPr>
        <p:spPr>
          <a:xfrm>
            <a:off x="2501541" y="3076668"/>
            <a:ext cx="309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D454-655F-4F5F-961E-003A701B741D}"/>
              </a:ext>
            </a:extLst>
          </p:cNvPr>
          <p:cNvSpPr txBox="1"/>
          <p:nvPr/>
        </p:nvSpPr>
        <p:spPr>
          <a:xfrm>
            <a:off x="2501541" y="3300749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E9AC6-BAF3-438D-BC69-039409B8D0D1}"/>
              </a:ext>
            </a:extLst>
          </p:cNvPr>
          <p:cNvSpPr txBox="1"/>
          <p:nvPr/>
        </p:nvSpPr>
        <p:spPr>
          <a:xfrm>
            <a:off x="2501541" y="3524830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D21F3-5433-438A-8F07-F333D057FD86}"/>
              </a:ext>
            </a:extLst>
          </p:cNvPr>
          <p:cNvSpPr txBox="1"/>
          <p:nvPr/>
        </p:nvSpPr>
        <p:spPr>
          <a:xfrm>
            <a:off x="2501541" y="3748911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2A025-F927-4DB5-82F4-24295AEEB57C}"/>
              </a:ext>
            </a:extLst>
          </p:cNvPr>
          <p:cNvSpPr txBox="1"/>
          <p:nvPr/>
        </p:nvSpPr>
        <p:spPr>
          <a:xfrm>
            <a:off x="3772280" y="4598030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2021 - 2023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7B2D9-819B-4488-8285-540EE723F23F}"/>
              </a:ext>
            </a:extLst>
          </p:cNvPr>
          <p:cNvSpPr txBox="1"/>
          <p:nvPr/>
        </p:nvSpPr>
        <p:spPr>
          <a:xfrm>
            <a:off x="3008782" y="1879257"/>
            <a:ext cx="3092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7ACA7E-BA6F-4842-8072-F7679EF9F688}"/>
              </a:ext>
            </a:extLst>
          </p:cNvPr>
          <p:cNvSpPr txBox="1"/>
          <p:nvPr/>
        </p:nvSpPr>
        <p:spPr>
          <a:xfrm>
            <a:off x="3013590" y="2095970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A5D3C-5318-408A-AA84-3BA33257BC05}"/>
              </a:ext>
            </a:extLst>
          </p:cNvPr>
          <p:cNvSpPr txBox="1"/>
          <p:nvPr/>
        </p:nvSpPr>
        <p:spPr>
          <a:xfrm>
            <a:off x="3861067" y="2296004"/>
            <a:ext cx="145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2021 - 2023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331B5-2F77-42BD-A06D-9431DA99D3C2}"/>
              </a:ext>
            </a:extLst>
          </p:cNvPr>
          <p:cNvSpPr txBox="1"/>
          <p:nvPr/>
        </p:nvSpPr>
        <p:spPr>
          <a:xfrm>
            <a:off x="2501541" y="4377943"/>
            <a:ext cx="23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8F345-75D2-43D9-93B1-0F058DA62E40}"/>
              </a:ext>
            </a:extLst>
          </p:cNvPr>
          <p:cNvSpPr txBox="1"/>
          <p:nvPr/>
        </p:nvSpPr>
        <p:spPr>
          <a:xfrm>
            <a:off x="1042280" y="6303929"/>
            <a:ext cx="134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1556D-9F7B-413E-BE41-D9AD34D398B4}"/>
              </a:ext>
            </a:extLst>
          </p:cNvPr>
          <p:cNvSpPr txBox="1"/>
          <p:nvPr/>
        </p:nvSpPr>
        <p:spPr>
          <a:xfrm>
            <a:off x="1042280" y="6528010"/>
            <a:ext cx="134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15 JULAI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1206C8-A009-4E49-8AF9-C9ACC358918E}"/>
              </a:ext>
            </a:extLst>
          </p:cNvPr>
          <p:cNvSpPr txBox="1"/>
          <p:nvPr/>
        </p:nvSpPr>
        <p:spPr>
          <a:xfrm>
            <a:off x="4808919" y="8151016"/>
            <a:ext cx="70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3AF597-49B7-4D89-9624-08D19BECC4DB}"/>
              </a:ext>
            </a:extLst>
          </p:cNvPr>
          <p:cNvSpPr txBox="1"/>
          <p:nvPr/>
        </p:nvSpPr>
        <p:spPr>
          <a:xfrm>
            <a:off x="4167279" y="8351050"/>
            <a:ext cx="134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15 JULAI 2021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C53304-6DC8-4DD7-925E-C9BDB76DE969}"/>
              </a:ext>
            </a:extLst>
          </p:cNvPr>
          <p:cNvSpPr txBox="1"/>
          <p:nvPr/>
        </p:nvSpPr>
        <p:spPr>
          <a:xfrm>
            <a:off x="1696565" y="8151016"/>
            <a:ext cx="70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XXX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31AF21-FD82-46D0-9868-693166CD8297}"/>
              </a:ext>
            </a:extLst>
          </p:cNvPr>
          <p:cNvSpPr txBox="1"/>
          <p:nvPr/>
        </p:nvSpPr>
        <p:spPr>
          <a:xfrm>
            <a:off x="1054925" y="8351050"/>
            <a:ext cx="134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400" b="1" dirty="0">
                <a:solidFill>
                  <a:srgbClr val="0070C0"/>
                </a:solidFill>
                <a:latin typeface="Myriad Pro" panose="020B0503030403020204" pitchFamily="34" charset="0"/>
              </a:rPr>
              <a:t>15 JULAI 2021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327BE6-E3B2-4FD8-9B5E-E90003763988}"/>
              </a:ext>
            </a:extLst>
          </p:cNvPr>
          <p:cNvGrpSpPr/>
          <p:nvPr/>
        </p:nvGrpSpPr>
        <p:grpSpPr>
          <a:xfrm>
            <a:off x="4760198" y="5731964"/>
            <a:ext cx="1667936" cy="2138800"/>
            <a:chOff x="-1865358" y="3076668"/>
            <a:chExt cx="2947921" cy="52407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282BE3-5C80-49F3-A928-17D21E961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5358" y="3076668"/>
              <a:ext cx="2947921" cy="524074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0B86A3C-A9AF-4E4B-A549-E0B89926179D}"/>
                </a:ext>
              </a:extLst>
            </p:cNvPr>
            <p:cNvSpPr/>
            <p:nvPr/>
          </p:nvSpPr>
          <p:spPr>
            <a:xfrm>
              <a:off x="-1346520" y="3832607"/>
              <a:ext cx="2281925" cy="693016"/>
            </a:xfrm>
            <a:prstGeom prst="roundRect">
              <a:avLst/>
            </a:prstGeom>
            <a:solidFill>
              <a:srgbClr val="E3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FC68A57-218A-42DC-B27B-03F4F79EB954}"/>
                </a:ext>
              </a:extLst>
            </p:cNvPr>
            <p:cNvSpPr/>
            <p:nvPr/>
          </p:nvSpPr>
          <p:spPr>
            <a:xfrm>
              <a:off x="-617220" y="4620890"/>
              <a:ext cx="1537385" cy="475132"/>
            </a:xfrm>
            <a:prstGeom prst="roundRect">
              <a:avLst/>
            </a:prstGeom>
            <a:solidFill>
              <a:srgbClr val="E3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36E5B8-F898-46D1-844E-093D150F14AD}"/>
                </a:ext>
              </a:extLst>
            </p:cNvPr>
            <p:cNvSpPr/>
            <p:nvPr/>
          </p:nvSpPr>
          <p:spPr>
            <a:xfrm>
              <a:off x="-1377000" y="5191289"/>
              <a:ext cx="2356131" cy="530230"/>
            </a:xfrm>
            <a:prstGeom prst="roundRect">
              <a:avLst/>
            </a:prstGeom>
            <a:solidFill>
              <a:srgbClr val="E3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92C871-A0E3-477D-979A-A3B4C7982385}"/>
              </a:ext>
            </a:extLst>
          </p:cNvPr>
          <p:cNvGrpSpPr/>
          <p:nvPr/>
        </p:nvGrpSpPr>
        <p:grpSpPr>
          <a:xfrm>
            <a:off x="2665266" y="5731964"/>
            <a:ext cx="1716885" cy="2138800"/>
            <a:chOff x="957907" y="2919048"/>
            <a:chExt cx="5143500" cy="9144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23565D-33B8-4930-857A-29BF6C657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07" y="2919048"/>
              <a:ext cx="5143500" cy="91440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924BCA-2A56-4A74-99DE-F7C720DEC346}"/>
                </a:ext>
              </a:extLst>
            </p:cNvPr>
            <p:cNvSpPr/>
            <p:nvPr/>
          </p:nvSpPr>
          <p:spPr>
            <a:xfrm>
              <a:off x="1861197" y="4213054"/>
              <a:ext cx="3954523" cy="2398652"/>
            </a:xfrm>
            <a:prstGeom prst="rect">
              <a:avLst/>
            </a:prstGeom>
            <a:solidFill>
              <a:srgbClr val="E3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D5980D-84C0-4E62-9EEE-A5FFA1230FB5}"/>
                </a:ext>
              </a:extLst>
            </p:cNvPr>
            <p:cNvSpPr/>
            <p:nvPr/>
          </p:nvSpPr>
          <p:spPr>
            <a:xfrm>
              <a:off x="1861197" y="9761220"/>
              <a:ext cx="3549003" cy="647695"/>
            </a:xfrm>
            <a:prstGeom prst="rect">
              <a:avLst/>
            </a:prstGeom>
            <a:solidFill>
              <a:srgbClr val="E3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360947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39</Words>
  <Application>Microsoft Office PowerPoint</Application>
  <PresentationFormat>A4 Paper (210x297 mm)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Myriad Pro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Kamal</cp:lastModifiedBy>
  <cp:revision>14</cp:revision>
  <dcterms:created xsi:type="dcterms:W3CDTF">2019-07-07T06:26:25Z</dcterms:created>
  <dcterms:modified xsi:type="dcterms:W3CDTF">2021-07-10T05:08:04Z</dcterms:modified>
</cp:coreProperties>
</file>